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1BDD95-E728-4848-9A4B-A5E0D55BE2B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931D46-5290-4623-A922-F9246C258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428992" y="4214818"/>
            <a:ext cx="190377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1428736"/>
            <a:ext cx="6786610" cy="7858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«САРАПУЛЬСКИЙ РАДИОЗАВОД»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E:\С Диска D\ДОКУМЕНТЫ\ДОКУМЕНТЫ\цветы и оформление к газете\обложка  ок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357298"/>
            <a:ext cx="488110" cy="4881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7356" y="2428868"/>
            <a:ext cx="5521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MonumentoTitul" pitchFamily="18" charset="-52"/>
              </a:rPr>
              <a:t>РАБОТА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MonumentoTitul" pitchFamily="18" charset="-52"/>
              </a:rPr>
              <a:t>НАД ПРОЕКТОМ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40 Зуева Ю.А\Desktop\Новая папка 2\56e3114c6b2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357694"/>
            <a:ext cx="2690758" cy="179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На данном этапе выбираются и формулируются задачи, которые будут разрешены в ходе проектной деятельности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2051" name="Picture 3" descr="C:\Users\40 Зуева Ю.А\Desktop\Новая папка 2\belyj-fon-chelovechki-prezentaciy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86314" y="1928802"/>
            <a:ext cx="3784596" cy="2838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этап.</a:t>
            </a:r>
            <a:br>
              <a:rPr lang="ru-RU" dirty="0" smtClean="0"/>
            </a:br>
            <a:r>
              <a:rPr lang="ru-RU" dirty="0" smtClean="0"/>
              <a:t>Погружение в проект.</a:t>
            </a:r>
            <a:br>
              <a:rPr lang="ru-RU" dirty="0" smtClean="0"/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этап.</a:t>
            </a:r>
            <a:br>
              <a:rPr lang="ru-RU" dirty="0" smtClean="0"/>
            </a:br>
            <a:r>
              <a:rPr lang="ru-RU" dirty="0" smtClean="0"/>
              <a:t>Организационный</a:t>
            </a:r>
            <a:br>
              <a:rPr lang="ru-RU" dirty="0" smtClean="0"/>
            </a:br>
            <a:r>
              <a:rPr lang="ru-RU" sz="2200" dirty="0" smtClean="0"/>
              <a:t>(разработка плана мероприятий).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 данном этапе:</a:t>
            </a:r>
          </a:p>
          <a:p>
            <a:r>
              <a:rPr lang="ru-RU" sz="2400" i="1" dirty="0" smtClean="0"/>
              <a:t> определяются направления работы</a:t>
            </a:r>
          </a:p>
          <a:p>
            <a:r>
              <a:rPr lang="ru-RU" sz="2400" i="1" dirty="0" smtClean="0"/>
              <a:t> указываются способы источников     информации </a:t>
            </a:r>
          </a:p>
          <a:p>
            <a:r>
              <a:rPr lang="ru-RU" sz="2400" i="1" dirty="0" smtClean="0"/>
              <a:t>пути решения</a:t>
            </a:r>
          </a:p>
          <a:p>
            <a:endParaRPr lang="ru-RU" dirty="0"/>
          </a:p>
        </p:txBody>
      </p:sp>
      <p:pic>
        <p:nvPicPr>
          <p:cNvPr id="8" name="Picture 3" descr="C:\Users\40 Зуева Ю.А\Desktop\Новая папка 2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00306"/>
            <a:ext cx="2417749" cy="241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этап.</a:t>
            </a:r>
            <a:br>
              <a:rPr lang="ru-RU" dirty="0" smtClean="0"/>
            </a:br>
            <a:r>
              <a:rPr lang="ru-RU" dirty="0" smtClean="0"/>
              <a:t>Осуществление деятельности.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Поиск необходимой информации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i="1" dirty="0" smtClean="0"/>
              <a:t>сбор </a:t>
            </a:r>
            <a:r>
              <a:rPr lang="ru-RU" i="1" dirty="0" smtClean="0"/>
              <a:t>данных</a:t>
            </a:r>
          </a:p>
          <a:p>
            <a:r>
              <a:rPr lang="ru-RU" i="1" dirty="0" smtClean="0"/>
              <a:t>изучение </a:t>
            </a:r>
            <a:r>
              <a:rPr lang="ru-RU" i="1" dirty="0" smtClean="0"/>
              <a:t>теоретических положений, необходимых для решения поставленных задач. (Как  пример: изучение соответствующей литературы, проведение опроса, анкетирования по изучаемой проблеме и т.д.)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Подготовительные работы: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i="1" dirty="0" smtClean="0"/>
              <a:t>разработка </a:t>
            </a:r>
            <a:r>
              <a:rPr lang="ru-RU" i="1" dirty="0" smtClean="0"/>
              <a:t>технического задания</a:t>
            </a:r>
          </a:p>
          <a:p>
            <a:r>
              <a:rPr lang="ru-RU" i="1" dirty="0" smtClean="0"/>
              <a:t>определение </a:t>
            </a:r>
            <a:r>
              <a:rPr lang="ru-RU" i="1" dirty="0" smtClean="0"/>
              <a:t>материалов</a:t>
            </a:r>
          </a:p>
          <a:p>
            <a:r>
              <a:rPr lang="ru-RU" i="1" dirty="0" smtClean="0"/>
              <a:t>поиск технологий и </a:t>
            </a:r>
            <a:r>
              <a:rPr lang="ru-RU" i="1" dirty="0" smtClean="0"/>
              <a:t>инструментов</a:t>
            </a:r>
          </a:p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u="sng" dirty="0" smtClean="0"/>
              <a:t>Создание работы в соответствие  с заданием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u="sng" dirty="0" smtClean="0"/>
              <a:t>Участие в консультационных встречах со специалистами АО «СРЗ»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4187952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на </a:t>
            </a:r>
            <a:r>
              <a:rPr lang="ru-RU" sz="2200" i="1" dirty="0" smtClean="0"/>
              <a:t>этом этапе определяются способы обработки полученных данных</a:t>
            </a:r>
            <a:endParaRPr lang="ru-RU" sz="2200" dirty="0" smtClean="0"/>
          </a:p>
          <a:p>
            <a:r>
              <a:rPr lang="ru-RU" sz="2200" i="1" dirty="0" smtClean="0"/>
              <a:t>испытание </a:t>
            </a:r>
            <a:r>
              <a:rPr lang="ru-RU" sz="2200" i="1" dirty="0" smtClean="0"/>
              <a:t>своего проекта, предварительная его демонстрация</a:t>
            </a:r>
            <a:endParaRPr lang="ru-RU" sz="2200" dirty="0" smtClean="0"/>
          </a:p>
          <a:p>
            <a:r>
              <a:rPr lang="ru-RU" sz="2200" i="1" dirty="0" smtClean="0"/>
              <a:t>понимание </a:t>
            </a:r>
            <a:r>
              <a:rPr lang="ru-RU" sz="2200" i="1" dirty="0" smtClean="0"/>
              <a:t>проблемы, цели и задач созданного изделия. Определение способов его применения,</a:t>
            </a:r>
          </a:p>
          <a:p>
            <a:pPr>
              <a:buNone/>
            </a:pPr>
            <a:r>
              <a:rPr lang="ru-RU" sz="2200" i="1" dirty="0" smtClean="0"/>
              <a:t> </a:t>
            </a:r>
            <a:r>
              <a:rPr lang="ru-RU" sz="2200" i="1" dirty="0" smtClean="0"/>
              <a:t>  какие </a:t>
            </a:r>
            <a:r>
              <a:rPr lang="ru-RU" sz="2200" i="1" dirty="0" smtClean="0"/>
              <a:t>проблемы он решает.</a:t>
            </a:r>
          </a:p>
          <a:p>
            <a:pPr>
              <a:buNone/>
            </a:pPr>
            <a:r>
              <a:rPr lang="ru-RU" sz="2200" i="1" dirty="0" smtClean="0"/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Результаты представляются в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 виде созданного продукта и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 презентации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6387" name="Picture 3" descr="C:\Users\40 Зуева Ю.А\Desktop\Новая папка 2\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928934"/>
            <a:ext cx="2518241" cy="197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этап.</a:t>
            </a:r>
            <a:br>
              <a:rPr lang="ru-RU" dirty="0" smtClean="0"/>
            </a:br>
            <a:r>
              <a:rPr lang="ru-RU" dirty="0" smtClean="0"/>
              <a:t>Оформление результатов проекта.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/>
              <a:t>оформление результатов на конкурс: подготовка в виде доклада, дискуссии и т.д. </a:t>
            </a:r>
            <a:endParaRPr lang="ru-RU" sz="2200" dirty="0" smtClean="0"/>
          </a:p>
          <a:p>
            <a:r>
              <a:rPr lang="ru-RU" sz="2200" i="1" dirty="0" smtClean="0"/>
              <a:t>обсуждение и анализ полученного результата </a:t>
            </a:r>
            <a:endParaRPr lang="ru-RU" sz="2200" dirty="0" smtClean="0"/>
          </a:p>
          <a:p>
            <a:r>
              <a:rPr lang="ru-RU" sz="2200" i="1" dirty="0" smtClean="0"/>
              <a:t>проверка выдвинутой гипотезы, обсуждение возможных путей применения полученных результатов на практике </a:t>
            </a:r>
            <a:endParaRPr lang="ru-RU" sz="2200" dirty="0" smtClean="0"/>
          </a:p>
          <a:p>
            <a:r>
              <a:rPr lang="ru-RU" sz="2200" i="1" dirty="0" smtClean="0"/>
              <a:t>осуществляется самооценка проделанной работы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7412" name="Picture 4" descr="C:\Users\40 Зуева Ю.А\Desktop\Новая папка 2\b39b821850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3959222" cy="27219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этап.</a:t>
            </a:r>
            <a:br>
              <a:rPr lang="ru-RU" dirty="0" smtClean="0"/>
            </a:br>
            <a:r>
              <a:rPr lang="ru-RU" dirty="0" smtClean="0"/>
              <a:t>Обсуждение полученных результатов.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200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1 этап. Погружение в проект. </vt:lpstr>
      <vt:lpstr>2 этап. Организационный (разработка плана мероприятий). </vt:lpstr>
      <vt:lpstr>3 этап. Осуществление деятельности.  </vt:lpstr>
      <vt:lpstr>4 этап. Оформление результатов проекта.</vt:lpstr>
      <vt:lpstr>5 этап. Обсуждение полученных результатов.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 Закиева Ю.А</dc:creator>
  <cp:lastModifiedBy>59 Закиева Ю.А</cp:lastModifiedBy>
  <cp:revision>9</cp:revision>
  <dcterms:created xsi:type="dcterms:W3CDTF">2018-09-03T09:44:21Z</dcterms:created>
  <dcterms:modified xsi:type="dcterms:W3CDTF">2018-09-03T12:07:38Z</dcterms:modified>
</cp:coreProperties>
</file>